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413000" cy="1701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11684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049934" y="584200"/>
            <a:ext cx="1211072" cy="1447800"/>
          </a:xfrm>
          <a:prstGeom prst="roundRect">
            <a:avLst>
              <a:gd name="adj" fmla="val 10486"/>
            </a:avLst>
          </a:pr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1215034" y="723900"/>
            <a:ext cx="9062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Container</a:t>
            </a:r>
          </a:p>
        </p:txBody>
      </p:sp>
      <p:sp>
        <p:nvSpPr>
          <p:cNvPr id="6" name=""/>
          <p:cNvSpPr/>
          <p:nvPr/>
        </p:nvSpPr>
        <p:spPr>
          <a:xfrm>
            <a:off x="1549603" y="1092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1544015" y="1625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8" name=""/>
          <p:cNvSpPr/>
          <p:nvPr/>
        </p:nvSpPr>
        <p:spPr>
          <a:xfrm>
            <a:off x="2515006" y="11684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cxnSp>
        <p:nvCxnSpPr>
          <p:cNvPr id="9" name=""/>
          <p:cNvCxnSpPr/>
          <p:nvPr/>
        </p:nvCxnSpPr>
        <p:spPr>
          <a:xfrm flipV="1">
            <a:off x="795934" y="1240256"/>
            <a:ext cx="753668" cy="59487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 flipV="1" flipH="1">
            <a:off x="1761337" y="1240208"/>
            <a:ext cx="753668" cy="59145"/>
          </a:xfrm>
          <a:prstGeom prst="line"/>
          <a:ln w="12700">
            <a:prstDash val="dash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795934" y="1358237"/>
            <a:ext cx="748080" cy="354279"/>
          </a:xfrm>
          <a:prstGeom prst="line"/>
          <a:ln w="38100" cmpd="dbl">
            <a:prstDash val="solid"/>
            <a:headEnd type="triangle" w="sm" len="sm"/>
            <a:tailEnd type="triangle" w="sm" len="sm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 flipH="1">
            <a:off x="1766925" y="1360579"/>
            <a:ext cx="748080" cy="352240"/>
          </a:xfrm>
          <a:prstGeom prst="line"/>
          <a:ln w="12700">
            <a:prstDash val="dot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753891" y="514350"/>
            <a:ext cx="1807588" cy="654050"/>
          </a:xfrm>
          <a:custGeom>
            <a:pathLst>
              <a:path w="1807588" h="654050">
                <a:moveTo>
                  <a:pt x="0" y="654050"/>
                </a:moveTo>
                <a:lnTo>
                  <a:pt x="243954" y="120074"/>
                </a:lnTo>
                <a:cubicBezTo>
                  <a:pt x="264029" y="76131"/>
                  <a:pt x="306995" y="34303"/>
                  <a:pt x="350277" y="15997"/>
                </a:cubicBezTo>
                <a:cubicBezTo>
                  <a:pt x="372375" y="6650"/>
                  <a:pt x="403626" y="1"/>
                  <a:pt x="429383" y="0"/>
                </a:cubicBezTo>
                <a:lnTo>
                  <a:pt x="1373765" y="0"/>
                </a:lnTo>
                <a:cubicBezTo>
                  <a:pt x="1399524" y="0"/>
                  <a:pt x="1430780" y="6649"/>
                  <a:pt x="1452881" y="15997"/>
                </a:cubicBezTo>
                <a:cubicBezTo>
                  <a:pt x="1495822" y="34159"/>
                  <a:pt x="1538376" y="75296"/>
                  <a:pt x="1558724" y="119036"/>
                </a:cubicBezTo>
                <a:lnTo>
                  <a:pt x="1807588" y="654050"/>
                </a:lnTo>
              </a:path>
            </a:pathLst>
          </a:custGeom>
          <a:noFill/>
          <a:ln w="12700">
            <a:prstDash val="dot"/>
            <a:headEnd type="triangle" w="med" len="me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